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1" r:id="rId4"/>
    <p:sldId id="265" r:id="rId5"/>
    <p:sldId id="264" r:id="rId6"/>
    <p:sldId id="263" r:id="rId7"/>
    <p:sldId id="276" r:id="rId8"/>
    <p:sldId id="269" r:id="rId9"/>
    <p:sldId id="268" r:id="rId10"/>
    <p:sldId id="275" r:id="rId11"/>
    <p:sldId id="274" r:id="rId12"/>
    <p:sldId id="273" r:id="rId13"/>
  </p:sldIdLst>
  <p:sldSz cx="18288000" cy="10287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</p:embeddedFont>
    <p:embeddedFont>
      <p:font typeface="Titillium Web Bold" panose="020B0604020202020204" charset="0"/>
      <p:regular r:id="rId25"/>
    </p:embeddedFont>
    <p:embeddedFont>
      <p:font typeface="Titillium Web Regular" panose="020B0604020202020204" charset="0"/>
      <p:regular r:id="rId26"/>
    </p:embeddedFont>
    <p:embeddedFont>
      <p:font typeface="Titillium Web Regular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27-01-2022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14715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650528" y="-1126250"/>
            <a:ext cx="2668222" cy="4842078"/>
            <a:chOff x="0" y="0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904435" y="-76058"/>
            <a:ext cx="9399722" cy="164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>
              <a:lnSpc>
                <a:spcPts val="4235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5800" y="3822290"/>
            <a:ext cx="18371901" cy="6107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Project Scope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PROJECT SCOPE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Mobile-Friendly and Intuitive User Experience.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Member Management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Fitness Class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High-Quality Visuals and Fresh Content news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Giving information Through Send Email.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Personal 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Monthly Packages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HTM, CSS, JS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MySQL,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</a:t>
              </a:r>
              <a:r>
                <a:rPr lang="en-US" sz="2800" b="1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Ghz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50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37004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Javascript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phpmyadmin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426D3-8F0A-4768-B941-99A6CEC8D7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1" b="7084"/>
          <a:stretch/>
        </p:blipFill>
        <p:spPr>
          <a:xfrm>
            <a:off x="1213443" y="2925109"/>
            <a:ext cx="14553864" cy="69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656</Words>
  <Application>Microsoft Office PowerPoint</Application>
  <PresentationFormat>Custom</PresentationFormat>
  <Paragraphs>161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Titillium Web Bold</vt:lpstr>
      <vt:lpstr>Calibri</vt:lpstr>
      <vt:lpstr>Roboto</vt:lpstr>
      <vt:lpstr>Titillium Web Regular</vt:lpstr>
      <vt:lpstr>Arial</vt:lpstr>
      <vt:lpstr>Wingdings</vt:lpstr>
      <vt:lpstr>Titillium Web Regular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cp:lastModifiedBy>20DCE019 YATHARTH CHAUHAN</cp:lastModifiedBy>
  <cp:revision>50</cp:revision>
  <dcterms:created xsi:type="dcterms:W3CDTF">2006-08-16T00:00:00Z</dcterms:created>
  <dcterms:modified xsi:type="dcterms:W3CDTF">2022-01-27T04:06:32Z</dcterms:modified>
  <dc:identifier>DAE1PVZnZew</dc:identifier>
</cp:coreProperties>
</file>